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 l="26697" t="17433" r="13047" b="9685"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391375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rcRect l="28430" t="19128" r="14433" b="1331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75475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rcRect l="28295" t="17918" r="14644" b="1283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043798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rcRect l="29522" t="19251" r="14965" b="12032"/>
          <a:stretch>
            <a:fillRect/>
          </a:stretch>
        </p:blipFill>
        <p:spPr bwMode="auto">
          <a:xfrm>
            <a:off x="0" y="-243408"/>
            <a:ext cx="9144000" cy="72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391740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rcRect l="29320" t="18160" r="15450" b="1162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369660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rcRect l="28454" t="18644" r="15305" b="13075"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85661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rcRect l="29326" t="19370" r="15160" b="130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87643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rcRect l="30053" t="19855" r="16176" b="12349"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3897226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Вано</dc:creator>
  <cp:lastModifiedBy>приемная</cp:lastModifiedBy>
  <cp:revision>1</cp:revision>
  <dcterms:created xsi:type="dcterms:W3CDTF">2017-08-21T16:47:31Z</dcterms:created>
  <dcterms:modified xsi:type="dcterms:W3CDTF">2017-09-04T05:12:22Z</dcterms:modified>
</cp:coreProperties>
</file>